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legreya Sans SC Bold" panose="020B0604020202020204" charset="0"/>
      <p:regular r:id="rId13"/>
    </p:embeddedFont>
    <p:embeddedFont>
      <p:font typeface="Fira Sans" panose="020B0503050000020004" pitchFamily="34" charset="0"/>
      <p:regular r:id="rId14"/>
      <p:bold r:id="rId15"/>
      <p:italic r:id="rId16"/>
      <p:boldItalic r:id="rId17"/>
    </p:embeddedFont>
    <p:embeddedFont>
      <p:font typeface="Fira Sans Bold" panose="020B08030500000200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B4F3AF-019D-4115-AC2B-BC294C6129A6}" v="108" dt="2025-01-02T14:16:05.992"/>
    <p1510:client id="{D5AF8386-6DC1-4DA5-81B9-1A22E714546D}" v="11" dt="2025-01-03T10:47:33.185"/>
    <p1510:client id="{E670EE8B-0B93-4D5A-AFA5-B02022522487}" v="52" dt="2025-01-03T15:04:21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ABDUS SABUR Sayam" userId="74bac91bbd69a677" providerId="Windows Live" clId="Web-{D5AF8386-6DC1-4DA5-81B9-1A22E714546D}"/>
    <pc:docChg chg="modSld">
      <pc:chgData name="MD ABDUS SABUR Sayam" userId="74bac91bbd69a677" providerId="Windows Live" clId="Web-{D5AF8386-6DC1-4DA5-81B9-1A22E714546D}" dt="2025-01-03T10:47:33.185" v="6" actId="14100"/>
      <pc:docMkLst>
        <pc:docMk/>
      </pc:docMkLst>
      <pc:sldChg chg="modSp">
        <pc:chgData name="MD ABDUS SABUR Sayam" userId="74bac91bbd69a677" providerId="Windows Live" clId="Web-{D5AF8386-6DC1-4DA5-81B9-1A22E714546D}" dt="2025-01-03T10:47:33.185" v="6" actId="14100"/>
        <pc:sldMkLst>
          <pc:docMk/>
          <pc:sldMk cId="0" sldId="257"/>
        </pc:sldMkLst>
        <pc:spChg chg="mod">
          <ac:chgData name="MD ABDUS SABUR Sayam" userId="74bac91bbd69a677" providerId="Windows Live" clId="Web-{D5AF8386-6DC1-4DA5-81B9-1A22E714546D}" dt="2025-01-03T10:47:28.045" v="5" actId="20577"/>
          <ac:spMkLst>
            <pc:docMk/>
            <pc:sldMk cId="0" sldId="257"/>
            <ac:spMk id="9" creationId="{00000000-0000-0000-0000-000000000000}"/>
          </ac:spMkLst>
        </pc:spChg>
        <pc:spChg chg="mod">
          <ac:chgData name="MD ABDUS SABUR Sayam" userId="74bac91bbd69a677" providerId="Windows Live" clId="Web-{D5AF8386-6DC1-4DA5-81B9-1A22E714546D}" dt="2025-01-03T10:47:33.185" v="6" actId="14100"/>
          <ac:spMkLst>
            <pc:docMk/>
            <pc:sldMk cId="0" sldId="257"/>
            <ac:spMk id="11" creationId="{00000000-0000-0000-0000-000000000000}"/>
          </ac:spMkLst>
        </pc:spChg>
      </pc:sldChg>
    </pc:docChg>
  </pc:docChgLst>
  <pc:docChgLst>
    <pc:chgData name="MD ABDUS SABUR Sayam" userId="74bac91bbd69a677" providerId="Windows Live" clId="Web-{A3B4F3AF-019D-4115-AC2B-BC294C6129A6}"/>
    <pc:docChg chg="modSld">
      <pc:chgData name="MD ABDUS SABUR Sayam" userId="74bac91bbd69a677" providerId="Windows Live" clId="Web-{A3B4F3AF-019D-4115-AC2B-BC294C6129A6}" dt="2025-01-02T14:16:05.992" v="98"/>
      <pc:docMkLst>
        <pc:docMk/>
      </pc:docMkLst>
      <pc:sldChg chg="addAnim modAnim">
        <pc:chgData name="MD ABDUS SABUR Sayam" userId="74bac91bbd69a677" providerId="Windows Live" clId="Web-{A3B4F3AF-019D-4115-AC2B-BC294C6129A6}" dt="2025-01-02T14:07:36.555" v="20"/>
        <pc:sldMkLst>
          <pc:docMk/>
          <pc:sldMk cId="0" sldId="256"/>
        </pc:sldMkLst>
      </pc:sldChg>
      <pc:sldChg chg="addAnim modAnim">
        <pc:chgData name="MD ABDUS SABUR Sayam" userId="74bac91bbd69a677" providerId="Windows Live" clId="Web-{A3B4F3AF-019D-4115-AC2B-BC294C6129A6}" dt="2025-01-02T14:08:25.385" v="26"/>
        <pc:sldMkLst>
          <pc:docMk/>
          <pc:sldMk cId="0" sldId="257"/>
        </pc:sldMkLst>
      </pc:sldChg>
      <pc:sldChg chg="addAnim modAnim">
        <pc:chgData name="MD ABDUS SABUR Sayam" userId="74bac91bbd69a677" providerId="Windows Live" clId="Web-{A3B4F3AF-019D-4115-AC2B-BC294C6129A6}" dt="2025-01-02T14:09:14.136" v="29"/>
        <pc:sldMkLst>
          <pc:docMk/>
          <pc:sldMk cId="0" sldId="258"/>
        </pc:sldMkLst>
      </pc:sldChg>
      <pc:sldChg chg="addAnim modAnim">
        <pc:chgData name="MD ABDUS SABUR Sayam" userId="74bac91bbd69a677" providerId="Windows Live" clId="Web-{A3B4F3AF-019D-4115-AC2B-BC294C6129A6}" dt="2025-01-02T14:16:05.992" v="98"/>
        <pc:sldMkLst>
          <pc:docMk/>
          <pc:sldMk cId="0" sldId="259"/>
        </pc:sldMkLst>
      </pc:sldChg>
      <pc:sldChg chg="modSp addAnim modAnim">
        <pc:chgData name="MD ABDUS SABUR Sayam" userId="74bac91bbd69a677" providerId="Windows Live" clId="Web-{A3B4F3AF-019D-4115-AC2B-BC294C6129A6}" dt="2025-01-02T14:11:19.921" v="56"/>
        <pc:sldMkLst>
          <pc:docMk/>
          <pc:sldMk cId="0" sldId="260"/>
        </pc:sldMkLst>
        <pc:spChg chg="mod">
          <ac:chgData name="MD ABDUS SABUR Sayam" userId="74bac91bbd69a677" providerId="Windows Live" clId="Web-{A3B4F3AF-019D-4115-AC2B-BC294C6129A6}" dt="2025-01-02T14:04:14.674" v="5" actId="1076"/>
          <ac:spMkLst>
            <pc:docMk/>
            <pc:sldMk cId="0" sldId="260"/>
            <ac:spMk id="18" creationId="{00000000-0000-0000-0000-000000000000}"/>
          </ac:spMkLst>
        </pc:spChg>
        <pc:spChg chg="mod">
          <ac:chgData name="MD ABDUS SABUR Sayam" userId="74bac91bbd69a677" providerId="Windows Live" clId="Web-{A3B4F3AF-019D-4115-AC2B-BC294C6129A6}" dt="2025-01-02T14:05:59.302" v="12" actId="1076"/>
          <ac:spMkLst>
            <pc:docMk/>
            <pc:sldMk cId="0" sldId="260"/>
            <ac:spMk id="19" creationId="{00000000-0000-0000-0000-000000000000}"/>
          </ac:spMkLst>
        </pc:spChg>
        <pc:spChg chg="mod">
          <ac:chgData name="MD ABDUS SABUR Sayam" userId="74bac91bbd69a677" providerId="Windows Live" clId="Web-{A3B4F3AF-019D-4115-AC2B-BC294C6129A6}" dt="2025-01-02T14:04:26.206" v="7" actId="1076"/>
          <ac:spMkLst>
            <pc:docMk/>
            <pc:sldMk cId="0" sldId="260"/>
            <ac:spMk id="20" creationId="{00000000-0000-0000-0000-000000000000}"/>
          </ac:spMkLst>
        </pc:spChg>
        <pc:spChg chg="mod">
          <ac:chgData name="MD ABDUS SABUR Sayam" userId="74bac91bbd69a677" providerId="Windows Live" clId="Web-{A3B4F3AF-019D-4115-AC2B-BC294C6129A6}" dt="2025-01-02T14:04:38.300" v="9" actId="1076"/>
          <ac:spMkLst>
            <pc:docMk/>
            <pc:sldMk cId="0" sldId="260"/>
            <ac:spMk id="21" creationId="{00000000-0000-0000-0000-000000000000}"/>
          </ac:spMkLst>
        </pc:spChg>
        <pc:spChg chg="mod">
          <ac:chgData name="MD ABDUS SABUR Sayam" userId="74bac91bbd69a677" providerId="Windows Live" clId="Web-{A3B4F3AF-019D-4115-AC2B-BC294C6129A6}" dt="2025-01-02T14:03:56.205" v="1" actId="14100"/>
          <ac:spMkLst>
            <pc:docMk/>
            <pc:sldMk cId="0" sldId="260"/>
            <ac:spMk id="22" creationId="{00000000-0000-0000-0000-000000000000}"/>
          </ac:spMkLst>
        </pc:spChg>
        <pc:spChg chg="mod">
          <ac:chgData name="MD ABDUS SABUR Sayam" userId="74bac91bbd69a677" providerId="Windows Live" clId="Web-{A3B4F3AF-019D-4115-AC2B-BC294C6129A6}" dt="2025-01-02T14:04:04.252" v="3" actId="1076"/>
          <ac:spMkLst>
            <pc:docMk/>
            <pc:sldMk cId="0" sldId="260"/>
            <ac:spMk id="23" creationId="{00000000-0000-0000-0000-000000000000}"/>
          </ac:spMkLst>
        </pc:spChg>
      </pc:sldChg>
      <pc:sldChg chg="addAnim modAnim">
        <pc:chgData name="MD ABDUS SABUR Sayam" userId="74bac91bbd69a677" providerId="Windows Live" clId="Web-{A3B4F3AF-019D-4115-AC2B-BC294C6129A6}" dt="2025-01-02T14:11:42.687" v="60"/>
        <pc:sldMkLst>
          <pc:docMk/>
          <pc:sldMk cId="0" sldId="261"/>
        </pc:sldMkLst>
      </pc:sldChg>
      <pc:sldChg chg="addAnim modAnim">
        <pc:chgData name="MD ABDUS SABUR Sayam" userId="74bac91bbd69a677" providerId="Windows Live" clId="Web-{A3B4F3AF-019D-4115-AC2B-BC294C6129A6}" dt="2025-01-02T14:12:07.704" v="65"/>
        <pc:sldMkLst>
          <pc:docMk/>
          <pc:sldMk cId="0" sldId="262"/>
        </pc:sldMkLst>
      </pc:sldChg>
      <pc:sldChg chg="addAnim modAnim">
        <pc:chgData name="MD ABDUS SABUR Sayam" userId="74bac91bbd69a677" providerId="Windows Live" clId="Web-{A3B4F3AF-019D-4115-AC2B-BC294C6129A6}" dt="2025-01-02T14:12:27.892" v="69"/>
        <pc:sldMkLst>
          <pc:docMk/>
          <pc:sldMk cId="0" sldId="263"/>
        </pc:sldMkLst>
      </pc:sldChg>
      <pc:sldChg chg="modSp addAnim modAnim">
        <pc:chgData name="MD ABDUS SABUR Sayam" userId="74bac91bbd69a677" providerId="Windows Live" clId="Web-{A3B4F3AF-019D-4115-AC2B-BC294C6129A6}" dt="2025-01-02T14:12:52.330" v="75"/>
        <pc:sldMkLst>
          <pc:docMk/>
          <pc:sldMk cId="0" sldId="264"/>
        </pc:sldMkLst>
        <pc:spChg chg="mod">
          <ac:chgData name="MD ABDUS SABUR Sayam" userId="74bac91bbd69a677" providerId="Windows Live" clId="Web-{A3B4F3AF-019D-4115-AC2B-BC294C6129A6}" dt="2025-01-02T14:12:33.501" v="70" actId="1076"/>
          <ac:spMkLst>
            <pc:docMk/>
            <pc:sldMk cId="0" sldId="264"/>
            <ac:spMk id="3" creationId="{00000000-0000-0000-0000-000000000000}"/>
          </ac:spMkLst>
        </pc:spChg>
      </pc:sldChg>
      <pc:sldChg chg="modSp addAnim modAnim">
        <pc:chgData name="MD ABDUS SABUR Sayam" userId="74bac91bbd69a677" providerId="Windows Live" clId="Web-{A3B4F3AF-019D-4115-AC2B-BC294C6129A6}" dt="2025-01-02T14:14:23.489" v="94"/>
        <pc:sldMkLst>
          <pc:docMk/>
          <pc:sldMk cId="0" sldId="265"/>
        </pc:sldMkLst>
        <pc:spChg chg="mod">
          <ac:chgData name="MD ABDUS SABUR Sayam" userId="74bac91bbd69a677" providerId="Windows Live" clId="Web-{A3B4F3AF-019D-4115-AC2B-BC294C6129A6}" dt="2025-01-02T14:13:49.707" v="85" actId="20577"/>
          <ac:spMkLst>
            <pc:docMk/>
            <pc:sldMk cId="0" sldId="265"/>
            <ac:spMk id="5" creationId="{00000000-0000-0000-0000-000000000000}"/>
          </ac:spMkLst>
        </pc:spChg>
        <pc:spChg chg="mod">
          <ac:chgData name="MD ABDUS SABUR Sayam" userId="74bac91bbd69a677" providerId="Windows Live" clId="Web-{A3B4F3AF-019D-4115-AC2B-BC294C6129A6}" dt="2025-01-02T14:13:49.801" v="86" actId="20577"/>
          <ac:spMkLst>
            <pc:docMk/>
            <pc:sldMk cId="0" sldId="265"/>
            <ac:spMk id="11" creationId="{00000000-0000-0000-0000-000000000000}"/>
          </ac:spMkLst>
        </pc:spChg>
      </pc:sldChg>
      <pc:sldChg chg="addAnim modAnim">
        <pc:chgData name="MD ABDUS SABUR Sayam" userId="74bac91bbd69a677" providerId="Windows Live" clId="Web-{A3B4F3AF-019D-4115-AC2B-BC294C6129A6}" dt="2025-01-02T14:14:41.005" v="97"/>
        <pc:sldMkLst>
          <pc:docMk/>
          <pc:sldMk cId="0" sldId="266"/>
        </pc:sldMkLst>
      </pc:sldChg>
    </pc:docChg>
  </pc:docChgLst>
  <pc:docChgLst>
    <pc:chgData name="MD ABDUS SABUR Sayam" userId="74bac91bbd69a677" providerId="Windows Live" clId="Web-{E670EE8B-0B93-4D5A-AFA5-B02022522487}"/>
    <pc:docChg chg="modSld">
      <pc:chgData name="MD ABDUS SABUR Sayam" userId="74bac91bbd69a677" providerId="Windows Live" clId="Web-{E670EE8B-0B93-4D5A-AFA5-B02022522487}" dt="2025-01-03T15:04:21.272" v="32" actId="1076"/>
      <pc:docMkLst>
        <pc:docMk/>
      </pc:docMkLst>
      <pc:sldChg chg="modSp">
        <pc:chgData name="MD ABDUS SABUR Sayam" userId="74bac91bbd69a677" providerId="Windows Live" clId="Web-{E670EE8B-0B93-4D5A-AFA5-B02022522487}" dt="2025-01-03T15:01:09.439" v="5" actId="20577"/>
        <pc:sldMkLst>
          <pc:docMk/>
          <pc:sldMk cId="0" sldId="258"/>
        </pc:sldMkLst>
        <pc:spChg chg="mod">
          <ac:chgData name="MD ABDUS SABUR Sayam" userId="74bac91bbd69a677" providerId="Windows Live" clId="Web-{E670EE8B-0B93-4D5A-AFA5-B02022522487}" dt="2025-01-03T15:01:09.439" v="5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MD ABDUS SABUR Sayam" userId="74bac91bbd69a677" providerId="Windows Live" clId="Web-{E670EE8B-0B93-4D5A-AFA5-B02022522487}" dt="2025-01-03T15:00:43.282" v="3" actId="20577"/>
          <ac:spMkLst>
            <pc:docMk/>
            <pc:sldMk cId="0" sldId="258"/>
            <ac:spMk id="8" creationId="{00000000-0000-0000-0000-000000000000}"/>
          </ac:spMkLst>
        </pc:spChg>
      </pc:sldChg>
      <pc:sldChg chg="modSp">
        <pc:chgData name="MD ABDUS SABUR Sayam" userId="74bac91bbd69a677" providerId="Windows Live" clId="Web-{E670EE8B-0B93-4D5A-AFA5-B02022522487}" dt="2025-01-03T15:01:39.830" v="11" actId="20577"/>
        <pc:sldMkLst>
          <pc:docMk/>
          <pc:sldMk cId="0" sldId="259"/>
        </pc:sldMkLst>
        <pc:spChg chg="mod">
          <ac:chgData name="MD ABDUS SABUR Sayam" userId="74bac91bbd69a677" providerId="Windows Live" clId="Web-{E670EE8B-0B93-4D5A-AFA5-B02022522487}" dt="2025-01-03T15:01:39.830" v="11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MD ABDUS SABUR Sayam" userId="74bac91bbd69a677" providerId="Windows Live" clId="Web-{E670EE8B-0B93-4D5A-AFA5-B02022522487}" dt="2025-01-03T15:02:21.628" v="14" actId="14100"/>
        <pc:sldMkLst>
          <pc:docMk/>
          <pc:sldMk cId="0" sldId="263"/>
        </pc:sldMkLst>
        <pc:spChg chg="mod">
          <ac:chgData name="MD ABDUS SABUR Sayam" userId="74bac91bbd69a677" providerId="Windows Live" clId="Web-{E670EE8B-0B93-4D5A-AFA5-B02022522487}" dt="2025-01-03T15:02:21.628" v="14" actId="14100"/>
          <ac:spMkLst>
            <pc:docMk/>
            <pc:sldMk cId="0" sldId="263"/>
            <ac:spMk id="10" creationId="{00000000-0000-0000-0000-000000000000}"/>
          </ac:spMkLst>
        </pc:spChg>
      </pc:sldChg>
      <pc:sldChg chg="modSp">
        <pc:chgData name="MD ABDUS SABUR Sayam" userId="74bac91bbd69a677" providerId="Windows Live" clId="Web-{E670EE8B-0B93-4D5A-AFA5-B02022522487}" dt="2025-01-03T15:02:53.567" v="20" actId="20577"/>
        <pc:sldMkLst>
          <pc:docMk/>
          <pc:sldMk cId="0" sldId="264"/>
        </pc:sldMkLst>
        <pc:spChg chg="mod">
          <ac:chgData name="MD ABDUS SABUR Sayam" userId="74bac91bbd69a677" providerId="Windows Live" clId="Web-{E670EE8B-0B93-4D5A-AFA5-B02022522487}" dt="2025-01-03T15:02:53.567" v="20" actId="20577"/>
          <ac:spMkLst>
            <pc:docMk/>
            <pc:sldMk cId="0" sldId="264"/>
            <ac:spMk id="9" creationId="{00000000-0000-0000-0000-000000000000}"/>
          </ac:spMkLst>
        </pc:spChg>
      </pc:sldChg>
      <pc:sldChg chg="modSp">
        <pc:chgData name="MD ABDUS SABUR Sayam" userId="74bac91bbd69a677" providerId="Windows Live" clId="Web-{E670EE8B-0B93-4D5A-AFA5-B02022522487}" dt="2025-01-03T15:03:34.287" v="26" actId="1076"/>
        <pc:sldMkLst>
          <pc:docMk/>
          <pc:sldMk cId="0" sldId="265"/>
        </pc:sldMkLst>
        <pc:spChg chg="mod">
          <ac:chgData name="MD ABDUS SABUR Sayam" userId="74bac91bbd69a677" providerId="Windows Live" clId="Web-{E670EE8B-0B93-4D5A-AFA5-B02022522487}" dt="2025-01-03T15:03:13.802" v="23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MD ABDUS SABUR Sayam" userId="74bac91bbd69a677" providerId="Windows Live" clId="Web-{E670EE8B-0B93-4D5A-AFA5-B02022522487}" dt="2025-01-03T15:03:24.099" v="24" actId="1076"/>
          <ac:spMkLst>
            <pc:docMk/>
            <pc:sldMk cId="0" sldId="265"/>
            <ac:spMk id="9" creationId="{00000000-0000-0000-0000-000000000000}"/>
          </ac:spMkLst>
        </pc:spChg>
        <pc:spChg chg="mod">
          <ac:chgData name="MD ABDUS SABUR Sayam" userId="74bac91bbd69a677" providerId="Windows Live" clId="Web-{E670EE8B-0B93-4D5A-AFA5-B02022522487}" dt="2025-01-03T15:03:27.177" v="25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MD ABDUS SABUR Sayam" userId="74bac91bbd69a677" providerId="Windows Live" clId="Web-{E670EE8B-0B93-4D5A-AFA5-B02022522487}" dt="2025-01-03T15:03:34.287" v="26" actId="1076"/>
          <ac:spMkLst>
            <pc:docMk/>
            <pc:sldMk cId="0" sldId="265"/>
            <ac:spMk id="11" creationId="{00000000-0000-0000-0000-000000000000}"/>
          </ac:spMkLst>
        </pc:spChg>
      </pc:sldChg>
      <pc:sldChg chg="modSp">
        <pc:chgData name="MD ABDUS SABUR Sayam" userId="74bac91bbd69a677" providerId="Windows Live" clId="Web-{E670EE8B-0B93-4D5A-AFA5-B02022522487}" dt="2025-01-03T15:04:21.272" v="32" actId="1076"/>
        <pc:sldMkLst>
          <pc:docMk/>
          <pc:sldMk cId="0" sldId="266"/>
        </pc:sldMkLst>
        <pc:spChg chg="mod">
          <ac:chgData name="MD ABDUS SABUR Sayam" userId="74bac91bbd69a677" providerId="Windows Live" clId="Web-{E670EE8B-0B93-4D5A-AFA5-B02022522487}" dt="2025-01-03T15:04:15.069" v="31" actId="20577"/>
          <ac:spMkLst>
            <pc:docMk/>
            <pc:sldMk cId="0" sldId="266"/>
            <ac:spMk id="6" creationId="{00000000-0000-0000-0000-000000000000}"/>
          </ac:spMkLst>
        </pc:spChg>
        <pc:spChg chg="mod">
          <ac:chgData name="MD ABDUS SABUR Sayam" userId="74bac91bbd69a677" providerId="Windows Live" clId="Web-{E670EE8B-0B93-4D5A-AFA5-B02022522487}" dt="2025-01-03T15:04:21.272" v="32" actId="1076"/>
          <ac:spMkLst>
            <pc:docMk/>
            <pc:sldMk cId="0" sldId="266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2.svg"/><Relationship Id="rId10" Type="http://schemas.openxmlformats.org/officeDocument/2006/relationships/image" Target="../media/image1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76399" y="2173146"/>
            <a:ext cx="5249238" cy="6896447"/>
          </a:xfrm>
          <a:custGeom>
            <a:avLst/>
            <a:gdLst/>
            <a:ahLst/>
            <a:cxnLst/>
            <a:rect l="l" t="t" r="r" b="b"/>
            <a:pathLst>
              <a:path w="5249238" h="6896447">
                <a:moveTo>
                  <a:pt x="0" y="0"/>
                </a:moveTo>
                <a:lnTo>
                  <a:pt x="5249238" y="0"/>
                </a:lnTo>
                <a:lnTo>
                  <a:pt x="5249238" y="6896447"/>
                </a:lnTo>
                <a:lnTo>
                  <a:pt x="0" y="6896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>
            <a:off x="-286818" y="1217407"/>
            <a:ext cx="5208407" cy="6842803"/>
          </a:xfrm>
          <a:custGeom>
            <a:avLst/>
            <a:gdLst/>
            <a:ahLst/>
            <a:cxnLst/>
            <a:rect l="l" t="t" r="r" b="b"/>
            <a:pathLst>
              <a:path w="5208407" h="6842803">
                <a:moveTo>
                  <a:pt x="0" y="0"/>
                </a:moveTo>
                <a:lnTo>
                  <a:pt x="5208407" y="0"/>
                </a:lnTo>
                <a:lnTo>
                  <a:pt x="5208407" y="6842803"/>
                </a:lnTo>
                <a:lnTo>
                  <a:pt x="0" y="6842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589" y="3557484"/>
            <a:ext cx="13366411" cy="3043429"/>
          </a:xfrm>
          <a:custGeom>
            <a:avLst/>
            <a:gdLst/>
            <a:ahLst/>
            <a:cxnLst/>
            <a:rect l="l" t="t" r="r" b="b"/>
            <a:pathLst>
              <a:path w="13366411" h="3043429">
                <a:moveTo>
                  <a:pt x="0" y="0"/>
                </a:moveTo>
                <a:lnTo>
                  <a:pt x="13366411" y="0"/>
                </a:lnTo>
                <a:lnTo>
                  <a:pt x="13366411" y="3043429"/>
                </a:lnTo>
                <a:lnTo>
                  <a:pt x="0" y="304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80228" y="-659099"/>
            <a:ext cx="11605199" cy="11605199"/>
          </a:xfrm>
          <a:custGeom>
            <a:avLst/>
            <a:gdLst/>
            <a:ahLst/>
            <a:cxnLst/>
            <a:rect l="l" t="t" r="r" b="b"/>
            <a:pathLst>
              <a:path w="11605199" h="11605199">
                <a:moveTo>
                  <a:pt x="0" y="0"/>
                </a:moveTo>
                <a:lnTo>
                  <a:pt x="11605198" y="0"/>
                </a:lnTo>
                <a:lnTo>
                  <a:pt x="11605198" y="11605198"/>
                </a:lnTo>
                <a:lnTo>
                  <a:pt x="0" y="11605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09300" y="2441836"/>
            <a:ext cx="5423148" cy="3298254"/>
          </a:xfrm>
          <a:custGeom>
            <a:avLst/>
            <a:gdLst/>
            <a:ahLst/>
            <a:cxnLst/>
            <a:rect l="l" t="t" r="r" b="b"/>
            <a:pathLst>
              <a:path w="5423148" h="3298254">
                <a:moveTo>
                  <a:pt x="0" y="0"/>
                </a:moveTo>
                <a:lnTo>
                  <a:pt x="5423148" y="0"/>
                </a:lnTo>
                <a:lnTo>
                  <a:pt x="5423148" y="3298254"/>
                </a:lnTo>
                <a:lnTo>
                  <a:pt x="0" y="3298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53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0682" y="653235"/>
            <a:ext cx="15946636" cy="11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7"/>
              </a:lnSpc>
              <a:spcBef>
                <a:spcPct val="0"/>
              </a:spcBef>
            </a:pPr>
            <a:r>
              <a:rPr lang="en-US" sz="6526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Parking and Distance Management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21589" y="6341926"/>
            <a:ext cx="7598569" cy="3360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7"/>
              </a:lnSpc>
            </a:pPr>
            <a:r>
              <a:rPr lang="en-US" sz="38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Presented By:</a:t>
            </a:r>
          </a:p>
          <a:p>
            <a:pPr algn="ctr">
              <a:lnSpc>
                <a:spcPts val="5357"/>
              </a:lnSpc>
            </a:pPr>
            <a:r>
              <a:rPr lang="en-US" sz="38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Computer Science and Technology</a:t>
            </a:r>
          </a:p>
          <a:p>
            <a:pPr algn="ctr">
              <a:lnSpc>
                <a:spcPts val="5357"/>
              </a:lnSpc>
            </a:pPr>
            <a:r>
              <a:rPr lang="en-US" sz="38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6th Semester</a:t>
            </a:r>
          </a:p>
          <a:p>
            <a:pPr algn="ctr">
              <a:lnSpc>
                <a:spcPts val="5357"/>
              </a:lnSpc>
            </a:pPr>
            <a:r>
              <a:rPr lang="en-US" sz="38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2nd Shift</a:t>
            </a:r>
          </a:p>
          <a:p>
            <a:pPr algn="ctr">
              <a:lnSpc>
                <a:spcPts val="5357"/>
              </a:lnSpc>
              <a:spcBef>
                <a:spcPct val="0"/>
              </a:spcBef>
            </a:pPr>
            <a:r>
              <a:rPr lang="en-US" sz="38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Group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767315" y="-135036"/>
            <a:ext cx="3274057" cy="4301455"/>
          </a:xfrm>
          <a:custGeom>
            <a:avLst/>
            <a:gdLst/>
            <a:ahLst/>
            <a:cxnLst/>
            <a:rect l="l" t="t" r="r" b="b"/>
            <a:pathLst>
              <a:path w="3274057" h="4301455">
                <a:moveTo>
                  <a:pt x="3274057" y="0"/>
                </a:moveTo>
                <a:lnTo>
                  <a:pt x="0" y="0"/>
                </a:lnTo>
                <a:lnTo>
                  <a:pt x="0" y="4301455"/>
                </a:lnTo>
                <a:lnTo>
                  <a:pt x="3274057" y="4301455"/>
                </a:lnTo>
                <a:lnTo>
                  <a:pt x="3274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222889" y="-387411"/>
            <a:ext cx="2567706" cy="3373451"/>
          </a:xfrm>
          <a:custGeom>
            <a:avLst/>
            <a:gdLst/>
            <a:ahLst/>
            <a:cxnLst/>
            <a:rect l="l" t="t" r="r" b="b"/>
            <a:pathLst>
              <a:path w="2567706" h="3373451">
                <a:moveTo>
                  <a:pt x="0" y="3373452"/>
                </a:moveTo>
                <a:lnTo>
                  <a:pt x="2567706" y="3373452"/>
                </a:lnTo>
                <a:lnTo>
                  <a:pt x="2567706" y="0"/>
                </a:lnTo>
                <a:lnTo>
                  <a:pt x="0" y="0"/>
                </a:lnTo>
                <a:lnTo>
                  <a:pt x="0" y="33734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2500" y="887748"/>
            <a:ext cx="8719027" cy="124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6600" b="1" dirty="0" err="1">
                <a:solidFill>
                  <a:srgbClr val="D7FDFF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চ্যালেঞ্জসমূহ</a:t>
            </a:r>
            <a:endParaRPr lang="en-US" sz="6600" b="1" dirty="0" err="1">
              <a:solidFill>
                <a:srgbClr val="D7FDFF"/>
              </a:solidFill>
              <a:latin typeface="Alegreya Sans SC Bold"/>
              <a:ea typeface="Alegreya Sans SC Bold"/>
              <a:cs typeface="Alegreya Sans SC Bold"/>
            </a:endParaRPr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4786756" y="7403374"/>
            <a:ext cx="2582789" cy="3393268"/>
          </a:xfrm>
          <a:custGeom>
            <a:avLst/>
            <a:gdLst/>
            <a:ahLst/>
            <a:cxnLst/>
            <a:rect l="l" t="t" r="r" b="b"/>
            <a:pathLst>
              <a:path w="2582789" h="3393268">
                <a:moveTo>
                  <a:pt x="0" y="3393267"/>
                </a:moveTo>
                <a:lnTo>
                  <a:pt x="2582789" y="3393267"/>
                </a:lnTo>
                <a:lnTo>
                  <a:pt x="2582789" y="0"/>
                </a:lnTo>
                <a:lnTo>
                  <a:pt x="0" y="0"/>
                </a:lnTo>
                <a:lnTo>
                  <a:pt x="0" y="3393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6078150" y="6216062"/>
            <a:ext cx="3293290" cy="4326723"/>
          </a:xfrm>
          <a:custGeom>
            <a:avLst/>
            <a:gdLst/>
            <a:ahLst/>
            <a:cxnLst/>
            <a:rect l="l" t="t" r="r" b="b"/>
            <a:pathLst>
              <a:path w="3293290" h="4326723">
                <a:moveTo>
                  <a:pt x="3293290" y="0"/>
                </a:moveTo>
                <a:lnTo>
                  <a:pt x="0" y="0"/>
                </a:lnTo>
                <a:lnTo>
                  <a:pt x="0" y="4326722"/>
                </a:lnTo>
                <a:lnTo>
                  <a:pt x="3293290" y="4326722"/>
                </a:lnTo>
                <a:lnTo>
                  <a:pt x="32932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" y="68356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7585" y="3024556"/>
            <a:ext cx="9295513" cy="301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8314" lvl="1" indent="-359157" algn="l">
              <a:lnSpc>
                <a:spcPts val="4657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দূরত্ব এবং IR শনাক্তকরণে নির্ভুলতা নিশ্চিত করা।</a:t>
            </a:r>
          </a:p>
          <a:p>
            <a:pPr marL="718314" lvl="1" indent="-359157" algn="l">
              <a:lnSpc>
                <a:spcPts val="4657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মসৃণ গেট পরিচালনার জন্য সঠিক অ্যাঙ্গেল ম্যাপিং।</a:t>
            </a:r>
          </a:p>
          <a:p>
            <a:pPr marL="718314" lvl="1" indent="-359157" algn="l">
              <a:lnSpc>
                <a:spcPts val="4657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সেন্সর এবং মোটরের মধ্যে সিঙ্ক্রোনাইজেশন।</a:t>
            </a:r>
          </a:p>
          <a:p>
            <a:pPr marL="718314" lvl="1" indent="-359157" algn="l">
              <a:lnSpc>
                <a:spcPts val="4657"/>
              </a:lnSpc>
              <a:spcBef>
                <a:spcPct val="0"/>
              </a:spcBef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সেন্সরের জন্য পারিপার্শ্বিক আওয়াজ কমানো এবং বড় স্কেলে সিস্টেম স্কেল আপ করায় কিছু জটিলতা রয়েছে।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56849" y="2880752"/>
            <a:ext cx="8209342" cy="329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135" lvl="1" indent="-337567" algn="l">
              <a:lnSpc>
                <a:spcPts val="4377"/>
              </a:lnSpc>
              <a:buFont typeface="Arial"/>
              <a:buChar char="•"/>
            </a:pPr>
            <a:r>
              <a:rPr lang="en-US" sz="31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IoT সংযোগের মাধ্যমে অ্যাপ নিয়ন্ত্রণ</a:t>
            </a:r>
          </a:p>
          <a:p>
            <a:pPr marL="675135" lvl="1" indent="-337567" algn="l">
              <a:lnSpc>
                <a:spcPts val="4377"/>
              </a:lnSpc>
              <a:buFont typeface="Arial"/>
              <a:buChar char="•"/>
            </a:pPr>
            <a:r>
              <a:rPr lang="en-US" sz="31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আর্টিফিশিয়াল ইন্টেলিজেন্স ভিত্তিক যানবাহন সনাক্তকরণ</a:t>
            </a:r>
          </a:p>
          <a:p>
            <a:pPr marL="675135" lvl="1" indent="-337567" algn="l">
              <a:lnSpc>
                <a:spcPts val="4377"/>
              </a:lnSpc>
              <a:buFont typeface="Arial"/>
              <a:buChar char="•"/>
            </a:pPr>
            <a:r>
              <a:rPr lang="en-US" sz="31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স্বয়ংক্রিয় পেমেন্ট সিস্টেম</a:t>
            </a:r>
          </a:p>
          <a:p>
            <a:pPr marL="675135" lvl="1" indent="-337567" algn="l">
              <a:lnSpc>
                <a:spcPts val="4377"/>
              </a:lnSpc>
              <a:buFont typeface="Arial"/>
              <a:buChar char="•"/>
            </a:pPr>
            <a:r>
              <a:rPr lang="en-US" sz="31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মাল্টি-ফ্লোর পার্কিং লটের জন্য সিস্টেম সম্প্রসারণ।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62568" y="962965"/>
            <a:ext cx="6535043" cy="11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37"/>
              </a:lnSpc>
              <a:spcBef>
                <a:spcPct val="0"/>
              </a:spcBef>
            </a:pPr>
            <a:r>
              <a:rPr lang="en-US" sz="6500" b="1" dirty="0" err="1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ভবিষ্য</a:t>
            </a:r>
            <a:r>
              <a:rPr lang="en-US" sz="6500" b="1" dirty="0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ৎ </a:t>
            </a:r>
            <a:r>
              <a:rPr lang="en-US" sz="6500" b="1" dirty="0" err="1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সম্ভাবনা</a:t>
            </a:r>
            <a:endParaRPr lang="en-US" sz="6500" b="1" dirty="0" err="1">
              <a:solidFill>
                <a:srgbClr val="D7FDFF"/>
              </a:solidFill>
              <a:latin typeface="Fira Sans Bold"/>
              <a:ea typeface="Fira Sans Bold"/>
              <a:cs typeface="Fir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76399" y="2173146"/>
            <a:ext cx="5249238" cy="6896447"/>
          </a:xfrm>
          <a:custGeom>
            <a:avLst/>
            <a:gdLst/>
            <a:ahLst/>
            <a:cxnLst/>
            <a:rect l="l" t="t" r="r" b="b"/>
            <a:pathLst>
              <a:path w="5249238" h="6896447">
                <a:moveTo>
                  <a:pt x="0" y="0"/>
                </a:moveTo>
                <a:lnTo>
                  <a:pt x="5249238" y="0"/>
                </a:lnTo>
                <a:lnTo>
                  <a:pt x="5249238" y="6896447"/>
                </a:lnTo>
                <a:lnTo>
                  <a:pt x="0" y="6896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>
            <a:off x="-286818" y="1217407"/>
            <a:ext cx="5208407" cy="6842803"/>
          </a:xfrm>
          <a:custGeom>
            <a:avLst/>
            <a:gdLst/>
            <a:ahLst/>
            <a:cxnLst/>
            <a:rect l="l" t="t" r="r" b="b"/>
            <a:pathLst>
              <a:path w="5208407" h="6842803">
                <a:moveTo>
                  <a:pt x="0" y="0"/>
                </a:moveTo>
                <a:lnTo>
                  <a:pt x="5208407" y="0"/>
                </a:lnTo>
                <a:lnTo>
                  <a:pt x="5208407" y="6842803"/>
                </a:lnTo>
                <a:lnTo>
                  <a:pt x="0" y="6842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589" y="3557484"/>
            <a:ext cx="13366411" cy="3043429"/>
          </a:xfrm>
          <a:custGeom>
            <a:avLst/>
            <a:gdLst/>
            <a:ahLst/>
            <a:cxnLst/>
            <a:rect l="l" t="t" r="r" b="b"/>
            <a:pathLst>
              <a:path w="13366411" h="3043429">
                <a:moveTo>
                  <a:pt x="0" y="0"/>
                </a:moveTo>
                <a:lnTo>
                  <a:pt x="13366411" y="0"/>
                </a:lnTo>
                <a:lnTo>
                  <a:pt x="13366411" y="3043429"/>
                </a:lnTo>
                <a:lnTo>
                  <a:pt x="0" y="304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80228" y="-659099"/>
            <a:ext cx="11605199" cy="11605199"/>
          </a:xfrm>
          <a:custGeom>
            <a:avLst/>
            <a:gdLst/>
            <a:ahLst/>
            <a:cxnLst/>
            <a:rect l="l" t="t" r="r" b="b"/>
            <a:pathLst>
              <a:path w="11605199" h="11605199">
                <a:moveTo>
                  <a:pt x="0" y="0"/>
                </a:moveTo>
                <a:lnTo>
                  <a:pt x="11605198" y="0"/>
                </a:lnTo>
                <a:lnTo>
                  <a:pt x="11605198" y="11605198"/>
                </a:lnTo>
                <a:lnTo>
                  <a:pt x="0" y="11605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83440" y="923925"/>
            <a:ext cx="12521121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7"/>
              </a:lnSpc>
              <a:spcBef>
                <a:spcPct val="0"/>
              </a:spcBef>
            </a:pP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স্বয়ংক্রিয়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পার্কিং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সিস্টেম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দক্ষতা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বৃদ্ধি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করে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এবং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ম্যানুয়াল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প্রচেষ্টা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হ্রাস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করে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।</a:t>
            </a:r>
            <a:endParaRPr lang="en-US" sz="3200" dirty="0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  <a:p>
            <a:pPr algn="ctr">
              <a:lnSpc>
                <a:spcPts val="7177"/>
              </a:lnSpc>
              <a:spcBef>
                <a:spcPct val="0"/>
              </a:spcBef>
            </a:pP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রিয়েল-টাইম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স্লট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ব্যবস্থাপনা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ব্যবহারকারীর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সুবিধা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নিশ্চিত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করে</a:t>
            </a:r>
            <a:r>
              <a:rPr lang="en-US" sz="32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।</a:t>
            </a:r>
            <a:endParaRPr lang="en-US" sz="3200" dirty="0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38322" y="3180335"/>
            <a:ext cx="12003881" cy="342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2000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0307" y="-1732119"/>
            <a:ext cx="8415386" cy="8415386"/>
          </a:xfrm>
          <a:custGeom>
            <a:avLst/>
            <a:gdLst/>
            <a:ahLst/>
            <a:cxnLst/>
            <a:rect l="l" t="t" r="r" b="b"/>
            <a:pathLst>
              <a:path w="8415386" h="8415386">
                <a:moveTo>
                  <a:pt x="0" y="0"/>
                </a:moveTo>
                <a:lnTo>
                  <a:pt x="8415386" y="0"/>
                </a:lnTo>
                <a:lnTo>
                  <a:pt x="8415386" y="8415386"/>
                </a:lnTo>
                <a:lnTo>
                  <a:pt x="0" y="8415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>
            <a:off x="853604" y="472515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0" y="0"/>
                </a:moveTo>
                <a:lnTo>
                  <a:pt x="2952453" y="0"/>
                </a:lnTo>
                <a:lnTo>
                  <a:pt x="2952453" y="3878931"/>
                </a:lnTo>
                <a:lnTo>
                  <a:pt x="0" y="3878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609329" y="3260610"/>
            <a:ext cx="8415386" cy="8415386"/>
          </a:xfrm>
          <a:custGeom>
            <a:avLst/>
            <a:gdLst/>
            <a:ahLst/>
            <a:cxnLst/>
            <a:rect l="l" t="t" r="r" b="b"/>
            <a:pathLst>
              <a:path w="8415386" h="8415386">
                <a:moveTo>
                  <a:pt x="0" y="0"/>
                </a:moveTo>
                <a:lnTo>
                  <a:pt x="8415386" y="0"/>
                </a:lnTo>
                <a:lnTo>
                  <a:pt x="8415386" y="8415386"/>
                </a:lnTo>
                <a:lnTo>
                  <a:pt x="0" y="8415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 flipV="1">
            <a:off x="0" y="-59259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2952452" y="3878931"/>
                </a:moveTo>
                <a:lnTo>
                  <a:pt x="0" y="3878931"/>
                </a:lnTo>
                <a:lnTo>
                  <a:pt x="0" y="0"/>
                </a:lnTo>
                <a:lnTo>
                  <a:pt x="2952452" y="0"/>
                </a:lnTo>
                <a:lnTo>
                  <a:pt x="2952452" y="38789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81943" y="5876296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0" y="0"/>
                </a:moveTo>
                <a:lnTo>
                  <a:pt x="2952453" y="0"/>
                </a:lnTo>
                <a:lnTo>
                  <a:pt x="2952453" y="3878930"/>
                </a:lnTo>
                <a:lnTo>
                  <a:pt x="0" y="3878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15335548" y="6408070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2952452" y="3878930"/>
                </a:moveTo>
                <a:lnTo>
                  <a:pt x="0" y="3878930"/>
                </a:lnTo>
                <a:lnTo>
                  <a:pt x="0" y="0"/>
                </a:lnTo>
                <a:lnTo>
                  <a:pt x="2952452" y="0"/>
                </a:lnTo>
                <a:lnTo>
                  <a:pt x="2952452" y="38789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15212" y="2163034"/>
            <a:ext cx="7774966" cy="399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7265" lvl="1" indent="-488315" algn="l">
              <a:lnSpc>
                <a:spcPts val="6337"/>
              </a:lnSpc>
              <a:buFont typeface="Arial"/>
              <a:buChar char="•"/>
            </a:pPr>
            <a:r>
              <a:rPr lang="en-US" sz="45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MD: </a:t>
            </a:r>
            <a:r>
              <a:rPr lang="en-US" sz="45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Abarul</a:t>
            </a:r>
            <a:r>
              <a:rPr lang="en-US" sz="45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Islam</a:t>
            </a:r>
            <a:endParaRPr lang="en-US" sz="4500" dirty="0"/>
          </a:p>
          <a:p>
            <a:pPr marL="977265" lvl="1" indent="-488315" algn="l">
              <a:lnSpc>
                <a:spcPts val="6337"/>
              </a:lnSpc>
              <a:buFont typeface="Arial"/>
              <a:buChar char="•"/>
            </a:pPr>
            <a:r>
              <a:rPr lang="en-US" sz="45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MD: Rashel Ahmed</a:t>
            </a:r>
            <a:endParaRPr lang="en-US" sz="4500" dirty="0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  <a:p>
            <a:pPr marL="977265" lvl="1" indent="-488315" algn="l">
              <a:lnSpc>
                <a:spcPts val="6337"/>
              </a:lnSpc>
              <a:buFont typeface="Arial"/>
              <a:buChar char="•"/>
            </a:pPr>
            <a:r>
              <a:rPr lang="en-US" sz="45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MD: Jamil Hossain</a:t>
            </a:r>
            <a:endParaRPr lang="en-US" sz="4500" dirty="0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  <a:p>
            <a:pPr marL="977265" lvl="1" indent="-488315" algn="l">
              <a:lnSpc>
                <a:spcPts val="6337"/>
              </a:lnSpc>
              <a:buFont typeface="Arial"/>
              <a:buChar char="•"/>
            </a:pPr>
            <a:r>
              <a:rPr lang="en-US" sz="45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Taniya Aktar </a:t>
            </a:r>
            <a:r>
              <a:rPr lang="en-US" sz="45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manira</a:t>
            </a:r>
            <a:endParaRPr lang="en-US" sz="4500" dirty="0" err="1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  <a:p>
            <a:pPr marL="977265" lvl="1" indent="-488315" algn="l">
              <a:lnSpc>
                <a:spcPts val="6337"/>
              </a:lnSpc>
              <a:buFont typeface="Arial"/>
              <a:buChar char="•"/>
            </a:pPr>
            <a:r>
              <a:rPr lang="en-US" sz="45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Mst</a:t>
            </a:r>
            <a:r>
              <a:rPr lang="en-US" sz="45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: Samiya Islam</a:t>
            </a:r>
            <a:endParaRPr lang="en-US" sz="4500" dirty="0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583668" y="-48171"/>
            <a:ext cx="8719027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D7FDFF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Team Members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3488" y="2163034"/>
            <a:ext cx="8217402" cy="5607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7387" lvl="1" indent="-488694" algn="l">
              <a:lnSpc>
                <a:spcPts val="6337"/>
              </a:lnSpc>
              <a:buFont typeface="Arial"/>
              <a:buChar char="•"/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Md Abdus Sabur</a:t>
            </a:r>
          </a:p>
          <a:p>
            <a:pPr marL="977387" lvl="1" indent="-488694" algn="l">
              <a:lnSpc>
                <a:spcPts val="6337"/>
              </a:lnSpc>
              <a:buFont typeface="Arial"/>
              <a:buChar char="•"/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MD: Sami</a:t>
            </a:r>
          </a:p>
          <a:p>
            <a:pPr marL="977387" lvl="1" indent="-488694" algn="l">
              <a:lnSpc>
                <a:spcPts val="6337"/>
              </a:lnSpc>
              <a:buFont typeface="Arial"/>
              <a:buChar char="•"/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MD: Tanjib Ul Alam</a:t>
            </a:r>
          </a:p>
          <a:p>
            <a:pPr marL="977387" lvl="1" indent="-488694" algn="l">
              <a:lnSpc>
                <a:spcPts val="6337"/>
              </a:lnSpc>
              <a:buFont typeface="Arial"/>
              <a:buChar char="•"/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MD: Mostafizur Rahman</a:t>
            </a:r>
          </a:p>
          <a:p>
            <a:pPr marL="977387" lvl="1" indent="-488694" algn="l">
              <a:lnSpc>
                <a:spcPts val="6337"/>
              </a:lnSpc>
              <a:buFont typeface="Arial"/>
              <a:buChar char="•"/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MD: Ajmir Rashid Arnab</a:t>
            </a:r>
          </a:p>
          <a:p>
            <a:pPr marL="977387" lvl="1" indent="-488694" algn="l">
              <a:lnSpc>
                <a:spcPts val="6337"/>
              </a:lnSpc>
              <a:buFont typeface="Arial"/>
              <a:buChar char="•"/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MD: Masud Rahman Rabbi</a:t>
            </a:r>
          </a:p>
          <a:p>
            <a:pPr algn="l">
              <a:lnSpc>
                <a:spcPts val="6337"/>
              </a:lnSpc>
              <a:spcBef>
                <a:spcPct val="0"/>
              </a:spcBef>
            </a:pPr>
            <a:endParaRPr lang="en-US" sz="4527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 flipV="1">
            <a:off x="1086558" y="6425555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239162" y="5259319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 flipV="1">
            <a:off x="15390121" y="1822870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14542725" y="656634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430719"/>
            <a:ext cx="15390121" cy="36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37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ম্যানুয়াল</a:t>
            </a:r>
            <a:r>
              <a:rPr lang="en-US" sz="6000" b="1" dirty="0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6000" b="1" dirty="0" err="1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পার্কিং</a:t>
            </a:r>
            <a:r>
              <a:rPr lang="en-US" sz="6000" b="1" dirty="0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6000" b="1" dirty="0" err="1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ব্যবস্থার</a:t>
            </a:r>
            <a:r>
              <a:rPr lang="en-US" sz="6000" b="1" dirty="0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6000" b="1" dirty="0" err="1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সমস্যা</a:t>
            </a:r>
            <a:r>
              <a:rPr lang="en-US" sz="6000" b="1" dirty="0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:</a:t>
            </a:r>
          </a:p>
          <a:p>
            <a:pPr marL="1063625" lvl="1" indent="-531495">
              <a:lnSpc>
                <a:spcPts val="6897"/>
              </a:lnSpc>
              <a:buFont typeface="Arial"/>
              <a:buChar char="•"/>
            </a:pP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পার্কিং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স্লট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ব্যবস্থাপনার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অদক্ষতা</a:t>
            </a:r>
            <a:endParaRPr lang="en-US" sz="3600" err="1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  <a:p>
            <a:pPr marL="1063625" lvl="1" indent="-531495">
              <a:lnSpc>
                <a:spcPts val="6897"/>
              </a:lnSpc>
              <a:buFont typeface="Arial"/>
              <a:buChar char="•"/>
            </a:pP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স্বয়ংক্রিয়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গেট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নিয়ন্ত্রণের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অভাব</a:t>
            </a:r>
            <a:endParaRPr lang="en-US" sz="3600" err="1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  <a:p>
            <a:pPr marL="1063625" lvl="1" indent="-531495">
              <a:lnSpc>
                <a:spcPts val="6897"/>
              </a:lnSpc>
              <a:buFont typeface="Arial"/>
              <a:buChar char="•"/>
            </a:pP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স্লটের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প্রাপ্যতা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সম্পর্কে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রিয়েল-টাইম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আপডেটের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অভাব</a:t>
            </a:r>
            <a:endParaRPr lang="en-US" sz="3600" err="1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03462" y="5606868"/>
            <a:ext cx="11984538" cy="289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7"/>
              </a:lnSpc>
              <a:spcBef>
                <a:spcPct val="0"/>
              </a:spcBef>
            </a:pPr>
            <a:r>
              <a:rPr lang="en-US" sz="6200" b="1" dirty="0" err="1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স্বয়ংক্রিয়</a:t>
            </a:r>
            <a:r>
              <a:rPr lang="en-US" sz="6200" b="1" dirty="0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6200" b="1" dirty="0" err="1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ব্যবস্থার</a:t>
            </a:r>
            <a:r>
              <a:rPr lang="en-US" sz="6200" b="1" dirty="0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6200" b="1" dirty="0" err="1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প্রয়োজন</a:t>
            </a:r>
            <a:r>
              <a:rPr lang="en-US" sz="6200" b="1" dirty="0">
                <a:solidFill>
                  <a:srgbClr val="D7FD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:</a:t>
            </a:r>
          </a:p>
          <a:p>
            <a:pPr marL="1106805" lvl="1" indent="-553085" algn="l">
              <a:lnSpc>
                <a:spcPts val="7177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সময়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বাঁচায়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এবং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মানবীয়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ত্রুটি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কমায়</a:t>
            </a:r>
            <a:endParaRPr lang="en-US" sz="3600" dirty="0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  <a:p>
            <a:pPr marL="1106805" lvl="1" indent="-553085" algn="l">
              <a:lnSpc>
                <a:spcPts val="7177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রিয়েল-টাইম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স্লট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আপডেট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প্রদান</a:t>
            </a:r>
            <a:r>
              <a:rPr lang="en-US" sz="3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করে</a:t>
            </a:r>
            <a:endParaRPr lang="en-US" sz="3600" dirty="0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64840" y="3341211"/>
            <a:ext cx="12808130" cy="426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4750" lvl="1" indent="-742950">
              <a:lnSpc>
                <a:spcPts val="5600"/>
              </a:lnSpc>
              <a:buAutoNum type="arabicPeriod"/>
            </a:pP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একটি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স্বয়ংক্রিয়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পার্কিং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সিস্টেম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ডিজাইন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করা</a:t>
            </a:r>
            <a:endParaRPr lang="en-US">
              <a:ea typeface="Calibri"/>
              <a:cs typeface="Calibri"/>
            </a:endParaRPr>
          </a:p>
          <a:p>
            <a:pPr marL="1174750" lvl="1" indent="-742950">
              <a:lnSpc>
                <a:spcPts val="5600"/>
              </a:lnSpc>
              <a:buAutoNum type="arabicPeriod"/>
            </a:pP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গাড়ির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দূরত্ব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নির্ধারণে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আলট্রাসনিক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সেন্সর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ব্যবহার</a:t>
            </a:r>
            <a:endParaRPr lang="en-US" sz="4000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  <a:p>
            <a:pPr marL="1174750" lvl="1" indent="-742950">
              <a:lnSpc>
                <a:spcPts val="5600"/>
              </a:lnSpc>
              <a:buAutoNum type="arabicPeriod"/>
            </a:pP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গাড়ির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প্রবেশ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ও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প্রস্থানের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জন্য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IR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সেন্সর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ব্যবহার</a:t>
            </a:r>
            <a:endParaRPr lang="en-US" sz="4000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  <a:p>
            <a:pPr marL="1174750" lvl="1" indent="-742950">
              <a:lnSpc>
                <a:spcPts val="5600"/>
              </a:lnSpc>
              <a:buAutoNum type="arabicPeriod"/>
            </a:pP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গেট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নিয়ন্ত্রণের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জন্য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সার্ভো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মোটর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সংযোজন</a:t>
            </a:r>
            <a:endParaRPr lang="en-US" sz="4000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  <a:p>
            <a:pPr marL="1174750" lvl="1" indent="-742950">
              <a:lnSpc>
                <a:spcPts val="5600"/>
              </a:lnSpc>
              <a:buAutoNum type="arabicPeriod"/>
            </a:pP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পার্কিং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স্লটের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প্রাপ্যতা</a:t>
            </a:r>
            <a:r>
              <a:rPr lang="en-US" sz="4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প্রদর্শন</a:t>
            </a:r>
            <a:endParaRPr lang="en-US" sz="4000">
              <a:solidFill>
                <a:srgbClr val="FFFFFF"/>
              </a:solidFill>
              <a:latin typeface="Fira Sans"/>
              <a:ea typeface="Fira Sans"/>
              <a:cs typeface="Fira Sans"/>
            </a:endParaRPr>
          </a:p>
          <a:p>
            <a:pPr algn="ctr">
              <a:lnSpc>
                <a:spcPts val="5600"/>
              </a:lnSpc>
              <a:spcBef>
                <a:spcPct val="0"/>
              </a:spcBef>
            </a:pPr>
            <a:endParaRPr lang="en-US" sz="40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84487" y="1828323"/>
            <a:ext cx="8719027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D7FDFF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প্রকল্পের উদ্দেশ্য</a:t>
            </a:r>
          </a:p>
        </p:txBody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548065" y="6970644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0" y="3021926"/>
                </a:moveTo>
                <a:lnTo>
                  <a:pt x="2300142" y="3021926"/>
                </a:lnTo>
                <a:lnTo>
                  <a:pt x="2300142" y="0"/>
                </a:lnTo>
                <a:lnTo>
                  <a:pt x="0" y="0"/>
                </a:lnTo>
                <a:lnTo>
                  <a:pt x="0" y="30219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5372969" y="5781025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0" y="4956522"/>
                </a:moveTo>
                <a:lnTo>
                  <a:pt x="3772662" y="4956522"/>
                </a:lnTo>
                <a:lnTo>
                  <a:pt x="3772662" y="0"/>
                </a:lnTo>
                <a:lnTo>
                  <a:pt x="0" y="0"/>
                </a:lnTo>
                <a:lnTo>
                  <a:pt x="0" y="49565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209211" y="172123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3" y="0"/>
                </a:lnTo>
                <a:lnTo>
                  <a:pt x="6538053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8700" y="210270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2300142" y="0"/>
                </a:moveTo>
                <a:lnTo>
                  <a:pt x="0" y="0"/>
                </a:lnTo>
                <a:lnTo>
                  <a:pt x="0" y="3021926"/>
                </a:lnTo>
                <a:lnTo>
                  <a:pt x="2300142" y="3021926"/>
                </a:lnTo>
                <a:lnTo>
                  <a:pt x="23001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857631" y="-364188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3772662" y="0"/>
                </a:moveTo>
                <a:lnTo>
                  <a:pt x="0" y="0"/>
                </a:lnTo>
                <a:lnTo>
                  <a:pt x="0" y="4956522"/>
                </a:lnTo>
                <a:lnTo>
                  <a:pt x="3772662" y="4956522"/>
                </a:lnTo>
                <a:lnTo>
                  <a:pt x="3772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960838" y="211407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4" y="0"/>
                </a:lnTo>
                <a:lnTo>
                  <a:pt x="6538054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129064" y="4321730"/>
            <a:ext cx="6258128" cy="6258128"/>
          </a:xfrm>
          <a:custGeom>
            <a:avLst/>
            <a:gdLst/>
            <a:ahLst/>
            <a:cxnLst/>
            <a:rect l="l" t="t" r="r" b="b"/>
            <a:pathLst>
              <a:path w="6258128" h="6258128">
                <a:moveTo>
                  <a:pt x="0" y="0"/>
                </a:moveTo>
                <a:lnTo>
                  <a:pt x="6258128" y="0"/>
                </a:lnTo>
                <a:lnTo>
                  <a:pt x="6258128" y="6258128"/>
                </a:lnTo>
                <a:lnTo>
                  <a:pt x="0" y="6258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0" y="0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3772662" y="0"/>
                </a:moveTo>
                <a:lnTo>
                  <a:pt x="0" y="0"/>
                </a:lnTo>
                <a:lnTo>
                  <a:pt x="0" y="4956521"/>
                </a:lnTo>
                <a:lnTo>
                  <a:pt x="3772662" y="4956521"/>
                </a:lnTo>
                <a:lnTo>
                  <a:pt x="3772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5370413" y="-445426"/>
            <a:ext cx="7128693" cy="7128693"/>
          </a:xfrm>
          <a:custGeom>
            <a:avLst/>
            <a:gdLst/>
            <a:ahLst/>
            <a:cxnLst/>
            <a:rect l="l" t="t" r="r" b="b"/>
            <a:pathLst>
              <a:path w="7128693" h="7128693">
                <a:moveTo>
                  <a:pt x="7128693" y="0"/>
                </a:moveTo>
                <a:lnTo>
                  <a:pt x="0" y="0"/>
                </a:lnTo>
                <a:lnTo>
                  <a:pt x="0" y="7128693"/>
                </a:lnTo>
                <a:lnTo>
                  <a:pt x="7128693" y="7128693"/>
                </a:lnTo>
                <a:lnTo>
                  <a:pt x="7128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5551448" y="6691720"/>
            <a:ext cx="2736552" cy="3595280"/>
          </a:xfrm>
          <a:custGeom>
            <a:avLst/>
            <a:gdLst/>
            <a:ahLst/>
            <a:cxnLst/>
            <a:rect l="l" t="t" r="r" b="b"/>
            <a:pathLst>
              <a:path w="2736552" h="3595280">
                <a:moveTo>
                  <a:pt x="2736552" y="0"/>
                </a:moveTo>
                <a:lnTo>
                  <a:pt x="0" y="0"/>
                </a:lnTo>
                <a:lnTo>
                  <a:pt x="0" y="3595280"/>
                </a:lnTo>
                <a:lnTo>
                  <a:pt x="2736552" y="3595280"/>
                </a:lnTo>
                <a:lnTo>
                  <a:pt x="27365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7789" y="1856881"/>
            <a:ext cx="4547135" cy="3286619"/>
          </a:xfrm>
          <a:custGeom>
            <a:avLst/>
            <a:gdLst/>
            <a:ahLst/>
            <a:cxnLst/>
            <a:rect l="l" t="t" r="r" b="b"/>
            <a:pathLst>
              <a:path w="4547135" h="3286619">
                <a:moveTo>
                  <a:pt x="0" y="0"/>
                </a:moveTo>
                <a:lnTo>
                  <a:pt x="4547135" y="0"/>
                </a:lnTo>
                <a:lnTo>
                  <a:pt x="4547135" y="3286619"/>
                </a:lnTo>
                <a:lnTo>
                  <a:pt x="0" y="3286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76171" y="1781767"/>
            <a:ext cx="4547135" cy="3286619"/>
          </a:xfrm>
          <a:custGeom>
            <a:avLst/>
            <a:gdLst/>
            <a:ahLst/>
            <a:cxnLst/>
            <a:rect l="l" t="t" r="r" b="b"/>
            <a:pathLst>
              <a:path w="4547135" h="3286619">
                <a:moveTo>
                  <a:pt x="0" y="0"/>
                </a:moveTo>
                <a:lnTo>
                  <a:pt x="4547135" y="0"/>
                </a:lnTo>
                <a:lnTo>
                  <a:pt x="4547135" y="3286620"/>
                </a:lnTo>
                <a:lnTo>
                  <a:pt x="0" y="3286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04038" y="1856881"/>
            <a:ext cx="4547135" cy="3286619"/>
          </a:xfrm>
          <a:custGeom>
            <a:avLst/>
            <a:gdLst/>
            <a:ahLst/>
            <a:cxnLst/>
            <a:rect l="l" t="t" r="r" b="b"/>
            <a:pathLst>
              <a:path w="4547135" h="3286619">
                <a:moveTo>
                  <a:pt x="0" y="0"/>
                </a:moveTo>
                <a:lnTo>
                  <a:pt x="4547135" y="0"/>
                </a:lnTo>
                <a:lnTo>
                  <a:pt x="4547135" y="3286619"/>
                </a:lnTo>
                <a:lnTo>
                  <a:pt x="0" y="3286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7789" y="5807484"/>
            <a:ext cx="4547135" cy="3286619"/>
          </a:xfrm>
          <a:custGeom>
            <a:avLst/>
            <a:gdLst/>
            <a:ahLst/>
            <a:cxnLst/>
            <a:rect l="l" t="t" r="r" b="b"/>
            <a:pathLst>
              <a:path w="4547135" h="3286619">
                <a:moveTo>
                  <a:pt x="0" y="0"/>
                </a:moveTo>
                <a:lnTo>
                  <a:pt x="4547135" y="0"/>
                </a:lnTo>
                <a:lnTo>
                  <a:pt x="4547135" y="3286620"/>
                </a:lnTo>
                <a:lnTo>
                  <a:pt x="0" y="3286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066689" y="5807484"/>
            <a:ext cx="4547135" cy="3286619"/>
          </a:xfrm>
          <a:custGeom>
            <a:avLst/>
            <a:gdLst/>
            <a:ahLst/>
            <a:cxnLst/>
            <a:rect l="l" t="t" r="r" b="b"/>
            <a:pathLst>
              <a:path w="4547135" h="3286619">
                <a:moveTo>
                  <a:pt x="0" y="0"/>
                </a:moveTo>
                <a:lnTo>
                  <a:pt x="4547134" y="0"/>
                </a:lnTo>
                <a:lnTo>
                  <a:pt x="4547134" y="3286620"/>
                </a:lnTo>
                <a:lnTo>
                  <a:pt x="0" y="3286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04038" y="5807484"/>
            <a:ext cx="4547135" cy="3286619"/>
          </a:xfrm>
          <a:custGeom>
            <a:avLst/>
            <a:gdLst/>
            <a:ahLst/>
            <a:cxnLst/>
            <a:rect l="l" t="t" r="r" b="b"/>
            <a:pathLst>
              <a:path w="4547135" h="3286619">
                <a:moveTo>
                  <a:pt x="0" y="0"/>
                </a:moveTo>
                <a:lnTo>
                  <a:pt x="4547135" y="0"/>
                </a:lnTo>
                <a:lnTo>
                  <a:pt x="4547135" y="3286620"/>
                </a:lnTo>
                <a:lnTo>
                  <a:pt x="0" y="3286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33942" y="2084394"/>
            <a:ext cx="2831593" cy="2831593"/>
          </a:xfrm>
          <a:custGeom>
            <a:avLst/>
            <a:gdLst/>
            <a:ahLst/>
            <a:cxnLst/>
            <a:rect l="l" t="t" r="r" b="b"/>
            <a:pathLst>
              <a:path w="2831593" h="2831593">
                <a:moveTo>
                  <a:pt x="0" y="0"/>
                </a:moveTo>
                <a:lnTo>
                  <a:pt x="2831593" y="0"/>
                </a:lnTo>
                <a:lnTo>
                  <a:pt x="2831593" y="2831593"/>
                </a:lnTo>
                <a:lnTo>
                  <a:pt x="0" y="28315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21460" y="2534306"/>
            <a:ext cx="2659793" cy="1931768"/>
          </a:xfrm>
          <a:custGeom>
            <a:avLst/>
            <a:gdLst/>
            <a:ahLst/>
            <a:cxnLst/>
            <a:rect l="l" t="t" r="r" b="b"/>
            <a:pathLst>
              <a:path w="2659793" h="1931768">
                <a:moveTo>
                  <a:pt x="0" y="0"/>
                </a:moveTo>
                <a:lnTo>
                  <a:pt x="2659793" y="0"/>
                </a:lnTo>
                <a:lnTo>
                  <a:pt x="2659793" y="1931768"/>
                </a:lnTo>
                <a:lnTo>
                  <a:pt x="0" y="1931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8544680" y="6155661"/>
            <a:ext cx="1558845" cy="2630963"/>
          </a:xfrm>
          <a:custGeom>
            <a:avLst/>
            <a:gdLst/>
            <a:ahLst/>
            <a:cxnLst/>
            <a:rect l="l" t="t" r="r" b="b"/>
            <a:pathLst>
              <a:path w="1558845" h="2630963">
                <a:moveTo>
                  <a:pt x="0" y="0"/>
                </a:moveTo>
                <a:lnTo>
                  <a:pt x="1558845" y="0"/>
                </a:lnTo>
                <a:lnTo>
                  <a:pt x="1558845" y="2630963"/>
                </a:lnTo>
                <a:lnTo>
                  <a:pt x="0" y="26309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419574" y="6622066"/>
            <a:ext cx="2716063" cy="1867293"/>
          </a:xfrm>
          <a:custGeom>
            <a:avLst/>
            <a:gdLst/>
            <a:ahLst/>
            <a:cxnLst/>
            <a:rect l="l" t="t" r="r" b="b"/>
            <a:pathLst>
              <a:path w="2716063" h="1867293">
                <a:moveTo>
                  <a:pt x="0" y="0"/>
                </a:moveTo>
                <a:lnTo>
                  <a:pt x="2716063" y="0"/>
                </a:lnTo>
                <a:lnTo>
                  <a:pt x="2716063" y="1867294"/>
                </a:lnTo>
                <a:lnTo>
                  <a:pt x="0" y="18672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54654" y="6390656"/>
            <a:ext cx="2611176" cy="2160973"/>
          </a:xfrm>
          <a:custGeom>
            <a:avLst/>
            <a:gdLst/>
            <a:ahLst/>
            <a:cxnLst/>
            <a:rect l="l" t="t" r="r" b="b"/>
            <a:pathLst>
              <a:path w="2611176" h="2160973">
                <a:moveTo>
                  <a:pt x="0" y="0"/>
                </a:moveTo>
                <a:lnTo>
                  <a:pt x="2611176" y="0"/>
                </a:lnTo>
                <a:lnTo>
                  <a:pt x="2611176" y="2160973"/>
                </a:lnTo>
                <a:lnTo>
                  <a:pt x="0" y="21609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390221" y="2307711"/>
            <a:ext cx="2648810" cy="2648810"/>
          </a:xfrm>
          <a:custGeom>
            <a:avLst/>
            <a:gdLst/>
            <a:ahLst/>
            <a:cxnLst/>
            <a:rect l="l" t="t" r="r" b="b"/>
            <a:pathLst>
              <a:path w="2648810" h="2648810">
                <a:moveTo>
                  <a:pt x="0" y="0"/>
                </a:moveTo>
                <a:lnTo>
                  <a:pt x="2648810" y="0"/>
                </a:lnTo>
                <a:lnTo>
                  <a:pt x="2648810" y="2648810"/>
                </a:lnTo>
                <a:lnTo>
                  <a:pt x="0" y="26488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103148" y="331177"/>
            <a:ext cx="807723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7"/>
              </a:lnSpc>
              <a:spcBef>
                <a:spcPct val="0"/>
              </a:spcBef>
            </a:pPr>
            <a:r>
              <a:rPr lang="en-US" sz="7326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ব্যবহৃত উপকরণ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3884" y="4922231"/>
            <a:ext cx="4397960" cy="75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7"/>
              </a:lnSpc>
              <a:spcBef>
                <a:spcPct val="0"/>
              </a:spcBef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Arduino Uno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70502" y="4922231"/>
            <a:ext cx="5341441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7"/>
              </a:lnSpc>
              <a:spcBef>
                <a:spcPct val="0"/>
              </a:spcBef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আলট্রাসনিক সেন্সর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43611" y="4922231"/>
            <a:ext cx="3911828" cy="810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7"/>
              </a:lnSpc>
              <a:spcBef>
                <a:spcPct val="0"/>
              </a:spcBef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IR সেন্সর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6791" y="9105534"/>
            <a:ext cx="340590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7"/>
              </a:lnSpc>
              <a:spcBef>
                <a:spcPct val="0"/>
              </a:spcBef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সার্ভো মোটর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39225" y="8998854"/>
            <a:ext cx="3402062" cy="75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7"/>
              </a:lnSpc>
              <a:spcBef>
                <a:spcPct val="0"/>
              </a:spcBef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Breadboard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12566" y="8998854"/>
            <a:ext cx="3204121" cy="7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7"/>
              </a:lnSpc>
              <a:spcBef>
                <a:spcPct val="0"/>
              </a:spcBef>
            </a:pPr>
            <a:r>
              <a:rPr lang="en-US" sz="45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Jumper Wire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 flipV="1">
            <a:off x="1086558" y="6425555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239162" y="5259319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 flipV="1">
            <a:off x="15390121" y="1822870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14542725" y="656634"/>
            <a:ext cx="2182042" cy="2866766"/>
          </a:xfrm>
          <a:custGeom>
            <a:avLst/>
            <a:gdLst/>
            <a:ahLst/>
            <a:cxnLst/>
            <a:rect l="l" t="t" r="r" b="b"/>
            <a:pathLst>
              <a:path w="2182042" h="2866766">
                <a:moveTo>
                  <a:pt x="2182042" y="2866765"/>
                </a:moveTo>
                <a:lnTo>
                  <a:pt x="0" y="2866765"/>
                </a:lnTo>
                <a:lnTo>
                  <a:pt x="0" y="0"/>
                </a:lnTo>
                <a:lnTo>
                  <a:pt x="2182042" y="0"/>
                </a:lnTo>
                <a:lnTo>
                  <a:pt x="2182042" y="28667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38144" y="204362"/>
            <a:ext cx="4411712" cy="1087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7"/>
              </a:lnSpc>
              <a:spcBef>
                <a:spcPct val="0"/>
              </a:spcBef>
            </a:pPr>
            <a:r>
              <a:rPr lang="en-US" sz="6326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Pin 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72852" y="1464098"/>
            <a:ext cx="10139958" cy="712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440" lvl="1" indent="-434720" algn="l">
              <a:lnSpc>
                <a:spcPts val="5637"/>
              </a:lnSpc>
              <a:buFont typeface="Arial"/>
              <a:buChar char="•"/>
            </a:pPr>
            <a:r>
              <a:rPr lang="en-US" sz="40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Out pin (IR sensor 1) -  Arduino pin 2</a:t>
            </a:r>
          </a:p>
          <a:p>
            <a:pPr marL="869440" lvl="1" indent="-434720" algn="l">
              <a:lnSpc>
                <a:spcPts val="5637"/>
              </a:lnSpc>
              <a:buFont typeface="Arial"/>
              <a:buChar char="•"/>
            </a:pPr>
            <a:r>
              <a:rPr lang="en-US" sz="40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Out pin (IR sensor 2) - Arduino pin 3</a:t>
            </a:r>
          </a:p>
          <a:p>
            <a:pPr marL="869440" lvl="1" indent="-434720" algn="l">
              <a:lnSpc>
                <a:spcPts val="5637"/>
              </a:lnSpc>
              <a:buFont typeface="Arial"/>
              <a:buChar char="•"/>
            </a:pPr>
            <a:r>
              <a:rPr lang="en-US" sz="40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Yellow wire (Gate Servo) - Arduino 10</a:t>
            </a:r>
          </a:p>
          <a:p>
            <a:pPr marL="869440" lvl="1" indent="-434720" algn="l">
              <a:lnSpc>
                <a:spcPts val="5637"/>
              </a:lnSpc>
              <a:buFont typeface="Arial"/>
              <a:buChar char="•"/>
            </a:pPr>
            <a:r>
              <a:rPr lang="en-US" sz="40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Trig pin (Ultrasonic) - Arduino 4</a:t>
            </a:r>
          </a:p>
          <a:p>
            <a:pPr marL="869440" lvl="1" indent="-434720" algn="l">
              <a:lnSpc>
                <a:spcPts val="5637"/>
              </a:lnSpc>
              <a:buFont typeface="Arial"/>
              <a:buChar char="•"/>
            </a:pPr>
            <a:r>
              <a:rPr lang="en-US" sz="40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Echo pin (Ultrasonic) - Arduino 5</a:t>
            </a:r>
          </a:p>
          <a:p>
            <a:pPr marL="869440" lvl="1" indent="-434720" algn="l">
              <a:lnSpc>
                <a:spcPts val="5637"/>
              </a:lnSpc>
              <a:buFont typeface="Arial"/>
              <a:buChar char="•"/>
            </a:pPr>
            <a:r>
              <a:rPr lang="en-US" sz="40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Yellow wire (Distance Servo) - Arduino 9</a:t>
            </a:r>
          </a:p>
          <a:p>
            <a:pPr marL="869440" lvl="1" indent="-434720" algn="l">
              <a:lnSpc>
                <a:spcPts val="5637"/>
              </a:lnSpc>
              <a:buFont typeface="Arial"/>
              <a:buChar char="•"/>
            </a:pPr>
            <a:r>
              <a:rPr lang="en-US" sz="40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Vcc (IR, Ultrasonic) - Arduino 5v</a:t>
            </a:r>
          </a:p>
          <a:p>
            <a:pPr marL="869440" lvl="1" indent="-434720" algn="l">
              <a:lnSpc>
                <a:spcPts val="5637"/>
              </a:lnSpc>
              <a:buFont typeface="Arial"/>
              <a:buChar char="•"/>
            </a:pPr>
            <a:r>
              <a:rPr lang="en-US" sz="40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Orange Wire (Servo) - Arduino 5v</a:t>
            </a:r>
          </a:p>
          <a:p>
            <a:pPr marL="869440" lvl="1" indent="-434720" algn="l">
              <a:lnSpc>
                <a:spcPts val="5637"/>
              </a:lnSpc>
              <a:buFont typeface="Arial"/>
              <a:buChar char="•"/>
            </a:pPr>
            <a:r>
              <a:rPr lang="en-US" sz="40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GND (IR, Ultrasonic) - Arduino GND</a:t>
            </a:r>
          </a:p>
          <a:p>
            <a:pPr marL="869440" lvl="1" indent="-434720" algn="l">
              <a:lnSpc>
                <a:spcPts val="5637"/>
              </a:lnSpc>
              <a:buFont typeface="Arial"/>
              <a:buChar char="•"/>
            </a:pPr>
            <a:r>
              <a:rPr lang="en-US" sz="40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Black wire(Servo) - Arduino GND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767315" y="-135036"/>
            <a:ext cx="3274057" cy="4301455"/>
          </a:xfrm>
          <a:custGeom>
            <a:avLst/>
            <a:gdLst/>
            <a:ahLst/>
            <a:cxnLst/>
            <a:rect l="l" t="t" r="r" b="b"/>
            <a:pathLst>
              <a:path w="3274057" h="4301455">
                <a:moveTo>
                  <a:pt x="3274057" y="0"/>
                </a:moveTo>
                <a:lnTo>
                  <a:pt x="0" y="0"/>
                </a:lnTo>
                <a:lnTo>
                  <a:pt x="0" y="4301455"/>
                </a:lnTo>
                <a:lnTo>
                  <a:pt x="3274057" y="4301455"/>
                </a:lnTo>
                <a:lnTo>
                  <a:pt x="3274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222889" y="-387411"/>
            <a:ext cx="2567706" cy="3373451"/>
          </a:xfrm>
          <a:custGeom>
            <a:avLst/>
            <a:gdLst/>
            <a:ahLst/>
            <a:cxnLst/>
            <a:rect l="l" t="t" r="r" b="b"/>
            <a:pathLst>
              <a:path w="2567706" h="3373451">
                <a:moveTo>
                  <a:pt x="0" y="3373452"/>
                </a:moveTo>
                <a:lnTo>
                  <a:pt x="2567706" y="3373452"/>
                </a:lnTo>
                <a:lnTo>
                  <a:pt x="2567706" y="0"/>
                </a:lnTo>
                <a:lnTo>
                  <a:pt x="0" y="0"/>
                </a:lnTo>
                <a:lnTo>
                  <a:pt x="0" y="33734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4786756" y="7403374"/>
            <a:ext cx="2582789" cy="3393268"/>
          </a:xfrm>
          <a:custGeom>
            <a:avLst/>
            <a:gdLst/>
            <a:ahLst/>
            <a:cxnLst/>
            <a:rect l="l" t="t" r="r" b="b"/>
            <a:pathLst>
              <a:path w="2582789" h="3393268">
                <a:moveTo>
                  <a:pt x="0" y="3393267"/>
                </a:moveTo>
                <a:lnTo>
                  <a:pt x="2582789" y="3393267"/>
                </a:lnTo>
                <a:lnTo>
                  <a:pt x="2582789" y="0"/>
                </a:lnTo>
                <a:lnTo>
                  <a:pt x="0" y="0"/>
                </a:lnTo>
                <a:lnTo>
                  <a:pt x="0" y="3393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6078150" y="6216062"/>
            <a:ext cx="3293290" cy="4326723"/>
          </a:xfrm>
          <a:custGeom>
            <a:avLst/>
            <a:gdLst/>
            <a:ahLst/>
            <a:cxnLst/>
            <a:rect l="l" t="t" r="r" b="b"/>
            <a:pathLst>
              <a:path w="3293290" h="4326723">
                <a:moveTo>
                  <a:pt x="3293290" y="0"/>
                </a:moveTo>
                <a:lnTo>
                  <a:pt x="0" y="0"/>
                </a:lnTo>
                <a:lnTo>
                  <a:pt x="0" y="4326722"/>
                </a:lnTo>
                <a:lnTo>
                  <a:pt x="3293290" y="4326722"/>
                </a:lnTo>
                <a:lnTo>
                  <a:pt x="32932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63835" y="1688613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44270" y="339433"/>
            <a:ext cx="6399461" cy="12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17"/>
              </a:lnSpc>
              <a:spcBef>
                <a:spcPct val="0"/>
              </a:spcBef>
            </a:pPr>
            <a:r>
              <a:rPr lang="en-US" sz="7226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Circuit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15089" y="183889"/>
            <a:ext cx="8719027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D7FDFF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প্রক্রিয়া</a:t>
            </a:r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548065" y="6970644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0" y="3021926"/>
                </a:moveTo>
                <a:lnTo>
                  <a:pt x="2300142" y="3021926"/>
                </a:lnTo>
                <a:lnTo>
                  <a:pt x="2300142" y="0"/>
                </a:lnTo>
                <a:lnTo>
                  <a:pt x="0" y="0"/>
                </a:lnTo>
                <a:lnTo>
                  <a:pt x="0" y="30219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5372969" y="5781025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0" y="4956522"/>
                </a:moveTo>
                <a:lnTo>
                  <a:pt x="3772662" y="4956522"/>
                </a:lnTo>
                <a:lnTo>
                  <a:pt x="3772662" y="0"/>
                </a:lnTo>
                <a:lnTo>
                  <a:pt x="0" y="0"/>
                </a:lnTo>
                <a:lnTo>
                  <a:pt x="0" y="49565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209211" y="172123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3" y="0"/>
                </a:lnTo>
                <a:lnTo>
                  <a:pt x="6538053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8700" y="210270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2300142" y="0"/>
                </a:moveTo>
                <a:lnTo>
                  <a:pt x="0" y="0"/>
                </a:lnTo>
                <a:lnTo>
                  <a:pt x="0" y="3021926"/>
                </a:lnTo>
                <a:lnTo>
                  <a:pt x="2300142" y="3021926"/>
                </a:lnTo>
                <a:lnTo>
                  <a:pt x="23001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857631" y="-364188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3772662" y="0"/>
                </a:moveTo>
                <a:lnTo>
                  <a:pt x="0" y="0"/>
                </a:lnTo>
                <a:lnTo>
                  <a:pt x="0" y="4956522"/>
                </a:lnTo>
                <a:lnTo>
                  <a:pt x="3772662" y="4956522"/>
                </a:lnTo>
                <a:lnTo>
                  <a:pt x="3772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960838" y="211407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4" y="0"/>
                </a:lnTo>
                <a:lnTo>
                  <a:pt x="6538054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78353" y="1721588"/>
            <a:ext cx="14261711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9903" lvl="1" indent="-369952" algn="l">
              <a:lnSpc>
                <a:spcPts val="4797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স্লট ফাঁকা থাকলে বাহির থেকে আগত গাড়ির জন্য পার্কিং গেট ওপেন হবে। </a:t>
            </a:r>
          </a:p>
          <a:p>
            <a:pPr marL="739903" lvl="1" indent="-369952" algn="l">
              <a:lnSpc>
                <a:spcPts val="4797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সবগুলো স্লট শেষ হয়ে গেলে বাহির থেকে আগত গাড়ি জন্য গেট খুলবে না। </a:t>
            </a:r>
          </a:p>
          <a:p>
            <a:pPr marL="739903" lvl="1" indent="-369952" algn="l">
              <a:lnSpc>
                <a:spcPts val="4797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যেকোনো দিক থেকে আগত গাড়ি প্রথম সেন্সরে আশার পর  গেট খুলে গেলে পরের সেন্সর ক্রস করা পর্যন্ত গেট বন্ধ হবে না। </a:t>
            </a:r>
          </a:p>
          <a:p>
            <a:pPr marL="739903" lvl="1" indent="-369952" algn="l">
              <a:lnSpc>
                <a:spcPts val="4797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গাড়ি ভিতরে প্রবেশ করলে স্লট কাউন্ট কমে যাবে। </a:t>
            </a:r>
          </a:p>
          <a:p>
            <a:pPr marL="739903" lvl="1" indent="-369952" algn="l">
              <a:lnSpc>
                <a:spcPts val="4797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গাড়ি বাহিরে বের হলে স্লট কাউন্ট বেড়ে যাবে।</a:t>
            </a:r>
          </a:p>
          <a:p>
            <a:pPr marL="739903" lvl="1" indent="-369952" algn="l">
              <a:lnSpc>
                <a:spcPts val="4797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দেয়ালে  থাকা আল্ট্রাসনিক সেন্সর দেয়াল থেকে গাড়ির দুরুত্ব পরিমাপ করে তা অ্যাঙ্গেল মিটার এ প্রদর্শন করবে।</a:t>
            </a:r>
          </a:p>
          <a:p>
            <a:pPr marL="739903" lvl="1" indent="-369952" algn="l">
              <a:lnSpc>
                <a:spcPts val="4797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কোনো গাড়ি প্রথম সেন্সর এ যাওয়ার পর দ্বিতীয় সেন্সর না গিয়ে ফেরত চলে গেলে গেট খোলা থাকবে, সেক্ষেত্রে গেট ম্যানুয়ালি বন্ধ করা যাবে এবং স্লট এর কোনো পরিবর্তন হবে না।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767315" y="-135036"/>
            <a:ext cx="3274057" cy="4301455"/>
          </a:xfrm>
          <a:custGeom>
            <a:avLst/>
            <a:gdLst/>
            <a:ahLst/>
            <a:cxnLst/>
            <a:rect l="l" t="t" r="r" b="b"/>
            <a:pathLst>
              <a:path w="3274057" h="4301455">
                <a:moveTo>
                  <a:pt x="3274057" y="0"/>
                </a:moveTo>
                <a:lnTo>
                  <a:pt x="0" y="0"/>
                </a:lnTo>
                <a:lnTo>
                  <a:pt x="0" y="4301455"/>
                </a:lnTo>
                <a:lnTo>
                  <a:pt x="3274057" y="4301455"/>
                </a:lnTo>
                <a:lnTo>
                  <a:pt x="3274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84487" y="596482"/>
            <a:ext cx="8719027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D7FDFF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ফলাফল</a:t>
            </a:r>
          </a:p>
        </p:txBody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222889" y="-387411"/>
            <a:ext cx="2567706" cy="3373451"/>
          </a:xfrm>
          <a:custGeom>
            <a:avLst/>
            <a:gdLst/>
            <a:ahLst/>
            <a:cxnLst/>
            <a:rect l="l" t="t" r="r" b="b"/>
            <a:pathLst>
              <a:path w="2567706" h="3373451">
                <a:moveTo>
                  <a:pt x="0" y="3373452"/>
                </a:moveTo>
                <a:lnTo>
                  <a:pt x="2567706" y="3373452"/>
                </a:lnTo>
                <a:lnTo>
                  <a:pt x="2567706" y="0"/>
                </a:lnTo>
                <a:lnTo>
                  <a:pt x="0" y="0"/>
                </a:lnTo>
                <a:lnTo>
                  <a:pt x="0" y="33734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4786756" y="7403374"/>
            <a:ext cx="2582789" cy="3393268"/>
          </a:xfrm>
          <a:custGeom>
            <a:avLst/>
            <a:gdLst/>
            <a:ahLst/>
            <a:cxnLst/>
            <a:rect l="l" t="t" r="r" b="b"/>
            <a:pathLst>
              <a:path w="2582789" h="3393268">
                <a:moveTo>
                  <a:pt x="0" y="3393267"/>
                </a:moveTo>
                <a:lnTo>
                  <a:pt x="2582789" y="3393267"/>
                </a:lnTo>
                <a:lnTo>
                  <a:pt x="2582789" y="0"/>
                </a:lnTo>
                <a:lnTo>
                  <a:pt x="0" y="0"/>
                </a:lnTo>
                <a:lnTo>
                  <a:pt x="0" y="3393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6078150" y="6216062"/>
            <a:ext cx="3293290" cy="4326723"/>
          </a:xfrm>
          <a:custGeom>
            <a:avLst/>
            <a:gdLst/>
            <a:ahLst/>
            <a:cxnLst/>
            <a:rect l="l" t="t" r="r" b="b"/>
            <a:pathLst>
              <a:path w="3293290" h="4326723">
                <a:moveTo>
                  <a:pt x="3293290" y="0"/>
                </a:moveTo>
                <a:lnTo>
                  <a:pt x="0" y="0"/>
                </a:lnTo>
                <a:lnTo>
                  <a:pt x="0" y="4326722"/>
                </a:lnTo>
                <a:lnTo>
                  <a:pt x="3293290" y="4326722"/>
                </a:lnTo>
                <a:lnTo>
                  <a:pt x="32932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" y="68356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57698" y="2545469"/>
            <a:ext cx="14172605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7265" lvl="1" indent="-488315" algn="l">
              <a:lnSpc>
                <a:spcPts val="6337"/>
              </a:lnSpc>
              <a:buFont typeface="Arial"/>
              <a:buChar char="•"/>
            </a:pP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স্লট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উপলব্ধ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থাকলে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গেট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স্বয়ংক্রিয়ভাবে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খোলে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।</a:t>
            </a:r>
            <a:endParaRPr lang="en-US" sz="4000">
              <a:ea typeface="Calibri"/>
              <a:cs typeface="Calibri"/>
            </a:endParaRPr>
          </a:p>
          <a:p>
            <a:pPr marL="977265" lvl="1" indent="-488315" algn="l">
              <a:lnSpc>
                <a:spcPts val="6337"/>
              </a:lnSpc>
              <a:buFont typeface="Arial"/>
              <a:buChar char="•"/>
            </a:pP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রিয়েল-টাইম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স্লট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ট্র্যাকিং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।</a:t>
            </a:r>
            <a:endParaRPr lang="en-US" sz="4000" dirty="0">
              <a:solidFill>
                <a:srgbClr val="D7FDFF"/>
              </a:solidFill>
              <a:latin typeface="Fira Sans"/>
              <a:ea typeface="Fira Sans"/>
              <a:cs typeface="Fira Sans"/>
            </a:endParaRPr>
          </a:p>
          <a:p>
            <a:pPr marL="977265" lvl="1" indent="-488315" algn="l">
              <a:lnSpc>
                <a:spcPts val="6337"/>
              </a:lnSpc>
              <a:buFont typeface="Arial"/>
              <a:buChar char="•"/>
            </a:pP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"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পার্কিং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ফুল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"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অবস্থায়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সিস্টেম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থেমে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যায়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।</a:t>
            </a:r>
            <a:endParaRPr lang="en-US" sz="4000" dirty="0">
              <a:solidFill>
                <a:srgbClr val="D7FDFF"/>
              </a:solidFill>
              <a:latin typeface="Fira Sans"/>
              <a:ea typeface="Fira Sans"/>
              <a:cs typeface="Fira Sans"/>
            </a:endParaRPr>
          </a:p>
          <a:p>
            <a:pPr marL="977265" lvl="1" indent="-488315" algn="l">
              <a:lnSpc>
                <a:spcPts val="6337"/>
              </a:lnSpc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Ultrasonic Sensor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থেকে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গাড়ির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দুরুত্ব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পরিমাপ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করা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000" err="1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যায়</a:t>
            </a:r>
            <a:r>
              <a:rPr lang="en-US" sz="4000" dirty="0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lang="en-US" sz="4000" dirty="0">
              <a:solidFill>
                <a:srgbClr val="D7FDFF"/>
              </a:solidFill>
              <a:latin typeface="Fira Sans"/>
              <a:ea typeface="Fira Sans"/>
              <a:cs typeface="Fir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Tosca Black Gradient Abstract Project Presentation </dc:title>
  <cp:revision>90</cp:revision>
  <dcterms:created xsi:type="dcterms:W3CDTF">2006-08-16T00:00:00Z</dcterms:created>
  <dcterms:modified xsi:type="dcterms:W3CDTF">2025-01-03T15:04:31Z</dcterms:modified>
  <dc:identifier>DAGbBcv33nk</dc:identifier>
</cp:coreProperties>
</file>